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82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28185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955700"/>
            <a:ext cx="8229600" cy="397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oolielu.ee/search?q=doodle&amp;search_type=al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gid.ee/doodle201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ngid.ee/1-c-kl-arenguvestluse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ngid.ee/IG3T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inglink.com/scene/496039097345769474" TargetMode="External"/><Relationship Id="rId4" Type="http://schemas.openxmlformats.org/officeDocument/2006/relationships/hyperlink" Target="http://lingid.ee/x6Cmh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oolielu.ee/tools/read/34999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koolielu.ee/tools/read/1724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olielu.ee/tools/read/224334" TargetMode="External"/><Relationship Id="rId5" Type="http://schemas.openxmlformats.org/officeDocument/2006/relationships/hyperlink" Target="http://creativecommons.org/about/downloads" TargetMode="External"/><Relationship Id="rId4" Type="http://schemas.openxmlformats.org/officeDocument/2006/relationships/hyperlink" Target="http://www.creativecommons.e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nglomaniacy.pl/grammar-verbs-learn3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704075"/>
            <a:ext cx="8048099" cy="2021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IKT vahendite integreerimine kooli õpikeskkonda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Võrukate kogemuste vahetamine kolleegidele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493625"/>
            <a:ext cx="7772400" cy="1247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Anne Reiljan, Hille Juss, Heli Maaslieb, Koidu Süvaorg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november/ detsember 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3500" y="94675"/>
            <a:ext cx="8961899" cy="13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Koolielu    töövahendid- </a:t>
            </a:r>
            <a:r>
              <a:rPr lang="en" sz="3000"/>
              <a:t>Heli Maaslieb</a:t>
            </a:r>
          </a:p>
          <a:p>
            <a:pPr>
              <a:spcBef>
                <a:spcPts val="0"/>
              </a:spcBef>
              <a:buNone/>
            </a:pPr>
            <a:r>
              <a:rPr lang="en" sz="2400" b="0">
                <a:solidFill>
                  <a:srgbClr val="393939"/>
                </a:solidFill>
                <a:latin typeface="Calibri"/>
                <a:ea typeface="Calibri"/>
                <a:cs typeface="Calibri"/>
                <a:sym typeface="Calibri"/>
              </a:rPr>
              <a:t>Töövahendite alla on koondatud nende programmide ja veebikeskkondade tutvustused, mis sobivad õppetöösse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3625" y="1935375"/>
            <a:ext cx="8613299" cy="316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http://koolielu.ee/search?q=doodle&amp;search_type=all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Ma lühendasin veebiaadressi ja see on üks võte, mida ma õppisin koolitusel ja õpetasin teistele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http://lingid.ee/doodle2014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39393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800">
                <a:solidFill>
                  <a:srgbClr val="393939"/>
                </a:solidFill>
                <a:latin typeface="Calibri"/>
                <a:ea typeface="Calibri"/>
                <a:cs typeface="Calibri"/>
                <a:sym typeface="Calibri"/>
              </a:rPr>
              <a:t>Kõikidele töövahenditele on loodud eestikeelsed juhendid!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81" name="Shape 81"/>
          <p:cNvCxnSpPr/>
          <p:nvPr/>
        </p:nvCxnSpPr>
        <p:spPr>
          <a:xfrm rot="10800000" flipH="1">
            <a:off x="2093175" y="431274"/>
            <a:ext cx="336599" cy="10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9124" y="205975"/>
            <a:ext cx="85977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Koidu Süvaorg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0" y="866050"/>
            <a:ext cx="9065099" cy="427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Doodle keskkonnas planeerisin arenguvestluse aegu.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Lühendasin ise veebiaadressi ja näitasin ka kolleegidele.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http://lingid.ee/1-c-kl-arenguvestlused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Jagasin näpunäiteid kuidas projektorit vähem koormata, kasutama nuppu freeze ja mute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52600" y="205975"/>
            <a:ext cx="8634299" cy="655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thinglink- bingo- zondle- </a:t>
            </a:r>
            <a:r>
              <a:rPr lang="en" sz="3000" b="0"/>
              <a:t>Koidu Süvaorg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52500" y="768625"/>
            <a:ext cx="8634299" cy="479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Proovisin teha esitlust Prezi keskkonnas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Siret Lahemaa juhend Koolielus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http://lingid.ee/IG3Ta</a:t>
            </a:r>
            <a:r>
              <a:rPr lang="en" sz="2400"/>
              <a:t>  Videojuhend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Soovitus: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http://lingid.ee/x6Cmh</a:t>
            </a:r>
            <a:r>
              <a:rPr lang="en" sz="2400"/>
              <a:t>    Videojuhend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5"/>
              </a:rPr>
              <a:t>https://www.thinglink.com/scene/496039097345769474</a:t>
            </a:r>
            <a:r>
              <a:rPr lang="en" sz="2400" u="sng">
                <a:solidFill>
                  <a:schemeClr val="hlink"/>
                </a:solidFill>
              </a:rPr>
              <a:t>   Kahepaiksed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</a:rPr>
              <a:t>QR koodi- aardejaht Videojuhend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</a:rPr>
              <a:t>Bingobaker.com </a:t>
            </a:r>
          </a:p>
          <a:p>
            <a:pPr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</a:rPr>
              <a:t>zondle.com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9124" y="205975"/>
            <a:ext cx="85977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0"/>
              <a:t>Õppisin erinevaid rakendusi- Heli Maaslieb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44425" y="955700"/>
            <a:ext cx="8876099" cy="397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dogs.google- kodutöö grupiga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lingid.ee- aadresside lühendused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IKT nipid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kahoot- õppisin ise, tagasiside põhikoolis ja keskkoolis, õpetasin kolleege Parksepa kk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333333"/>
                </a:solidFill>
              </a:rPr>
              <a:t>Creative Commons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333333"/>
                </a:solidFill>
              </a:rPr>
              <a:t>QR aardejaht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73950" y="205975"/>
            <a:ext cx="90239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Kahoot- getkahoot- kahoot.it- </a:t>
            </a:r>
            <a:r>
              <a:rPr lang="en" sz="3000" b="0"/>
              <a:t>Heli Maaslieb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0" y="955700"/>
            <a:ext cx="9097799" cy="418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Kui koolitusel oli kõik peaaegu arusaadav, siis kodus võtsin lahti koolielu portaali … ja alustasin uuesti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http://koolielu.ee/tools/read/349995</a:t>
            </a:r>
            <a:r>
              <a:rPr lang="en" sz="2400"/>
              <a:t> Ingrid Maadvere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Koostasin getkahootis küsimustiku ...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ja olin ise kodus õpilase rollis …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Koolis õppetunnis …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Kolleegidele õpetasin ….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Tagasiside ...õpilastele ja õpetajatele meeldis ja järgmine nädal uus ümarlaud soovijatele õpetajatele Parksepa KKs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41575" y="0"/>
            <a:ext cx="8545200" cy="69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333333"/>
                </a:solidFill>
              </a:rPr>
              <a:t>Creative Commons litsentsi lisamine- </a:t>
            </a:r>
            <a:r>
              <a:rPr lang="en" sz="2400" b="0">
                <a:solidFill>
                  <a:srgbClr val="333333"/>
                </a:solidFill>
              </a:rPr>
              <a:t>Heli Maaslieb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4150" y="755125"/>
            <a:ext cx="8993099" cy="438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http://koolielu.ee/tools/read/1724</a:t>
            </a:r>
            <a:r>
              <a:rPr lang="en" sz="2400"/>
              <a:t> arusaadav õpetus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93939"/>
                </a:solidFill>
                <a:latin typeface="Calibri"/>
                <a:ea typeface="Calibri"/>
                <a:cs typeface="Calibri"/>
                <a:sym typeface="Calibri"/>
              </a:rPr>
              <a:t>Creative Commons litsentsi lisamine oma tööle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www.creativecommons.ee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Creative Commonsi (CC) näol on tegemist autoriõiguse kaitstavate teostega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5"/>
              </a:rPr>
              <a:t>http://creativecommons.org/about/downloads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ikoonide valimine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333333"/>
                </a:solidFill>
              </a:rPr>
              <a:t>kõik materjalid, mis lähevad väljaspoole klassi peaks saama litsentsi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333333"/>
                </a:solidFill>
              </a:rPr>
              <a:t>QR aardejaht</a:t>
            </a:r>
            <a:r>
              <a:rPr lang="en" sz="1800"/>
              <a:t>- 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http://koolielu.ee/tools/read/224334</a:t>
            </a:r>
            <a:r>
              <a:rPr lang="en" sz="1800"/>
              <a:t> </a:t>
            </a:r>
            <a:r>
              <a:rPr lang="en" sz="1800">
                <a:solidFill>
                  <a:srgbClr val="222222"/>
                </a:solidFill>
              </a:rPr>
              <a:t>Keremerkan QR koodide loomine  Väga huvitav rakendus koolitunnis ja väljaspool kooli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2400"/>
          </a:p>
        </p:txBody>
      </p:sp>
      <p:pic>
        <p:nvPicPr>
          <p:cNvPr id="112" name="Shape 1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31475" y="2967800"/>
            <a:ext cx="1569225" cy="54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23525" y="1463050"/>
            <a:ext cx="1372749" cy="63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0"/>
              <a:t>IKT koolitus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1200" y="1063375"/>
            <a:ext cx="5971225" cy="4080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0"/>
              <a:t>IKT koolitus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955700"/>
            <a:ext cx="8229600" cy="397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7125" y="890949"/>
            <a:ext cx="6277698" cy="42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0"/>
              <a:t>Eduko koolitused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955700"/>
            <a:ext cx="8229600" cy="397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Aitäh meie koolitajatele!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Urmas Heinaste ja Mario Mäeots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549050" y="394772"/>
            <a:ext cx="7772400" cy="85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3600" b="0"/>
              <a:t>Eesmärk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233500" y="1167550"/>
            <a:ext cx="7772400" cy="386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Muuta õpetamist ja õppimist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tõhusamaks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huvitavamaks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lihtsamaks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tulemuslikumaks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nii õpilasele kui ka õpetajale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76975" y="205975"/>
            <a:ext cx="85098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 b="0">
                <a:solidFill>
                  <a:srgbClr val="202020"/>
                </a:solidFill>
              </a:rPr>
              <a:t> </a:t>
            </a:r>
            <a:r>
              <a:rPr lang="en" b="0">
                <a:solidFill>
                  <a:srgbClr val="202020"/>
                </a:solidFill>
              </a:rPr>
              <a:t>Digipädevus- kuidas ma seda saavutan?</a:t>
            </a:r>
            <a:r>
              <a:rPr lang="en" sz="2400" b="0">
                <a:solidFill>
                  <a:srgbClr val="202020"/>
                </a:solidFill>
              </a:rPr>
              <a:t> 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59575" y="1200150"/>
            <a:ext cx="84272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Koolitan ennast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Õpin iseseisvalt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Õpetan oma kolleege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Kasutan õppetundides õpitut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mQlicker- kiireks tagasisideks- </a:t>
            </a:r>
            <a:r>
              <a:rPr lang="en" sz="3000" b="0"/>
              <a:t>Hille Juss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955700"/>
            <a:ext cx="8229600" cy="397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Peale koolitust</a:t>
            </a:r>
            <a:r>
              <a:rPr lang="en" b="1"/>
              <a:t>- </a:t>
            </a:r>
            <a:r>
              <a:rPr lang="en" sz="1800" b="1"/>
              <a:t>uurisin märkmeid ja koostasin küsitluse lastele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Kuidas ma ise hakkama sain</a:t>
            </a:r>
            <a:r>
              <a:rPr lang="en" b="1"/>
              <a:t>- </a:t>
            </a:r>
            <a:r>
              <a:rPr lang="en" sz="1800" b="1"/>
              <a:t>sain hakkama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Mida ma lastele tunnis tegin</a:t>
            </a:r>
            <a:r>
              <a:rPr lang="en" b="1"/>
              <a:t> - </a:t>
            </a:r>
            <a:r>
              <a:rPr lang="en" sz="1800" b="1"/>
              <a:t>rahulolu ja õppeedukuse küsitlus, tulemuste arutelu, üks õpilane otsustas kasutada mQlickerit uurimistöö tegemisel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Lastevanemate koosolekul</a:t>
            </a:r>
            <a:r>
              <a:rPr lang="en" b="1"/>
              <a:t>- </a:t>
            </a:r>
            <a:r>
              <a:rPr lang="en" sz="1800" b="1"/>
              <a:t>tulemuste presenteerimine vanematele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Õppepäev koolis- </a:t>
            </a:r>
            <a:r>
              <a:rPr lang="en" sz="1800" b="1"/>
              <a:t>mQlickeri küsitlus ja tutvustus kolleegidele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/>
              <a:t>Reflektsioon</a:t>
            </a:r>
            <a:r>
              <a:rPr lang="en" b="1"/>
              <a:t>- </a:t>
            </a:r>
            <a:r>
              <a:rPr lang="en" sz="1800" b="1">
                <a:solidFill>
                  <a:srgbClr val="444444"/>
                </a:solidFill>
              </a:rPr>
              <a:t>teadlikult uue kogemuse õppimine ja õpetamine ning kasutamine edaspidises töös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90175" y="294100"/>
            <a:ext cx="8196599" cy="463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Kolleegide arvamus õppepäevast</a:t>
            </a:r>
            <a:r>
              <a:rPr lang="en"/>
              <a:t>- Hille Juss 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625" y="995225"/>
            <a:ext cx="5122425" cy="393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8b klassijuhataja tunnis mQlickeri küsimustikule vastamas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955700"/>
            <a:ext cx="8229600" cy="397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9100" y="955700"/>
            <a:ext cx="6170468" cy="4627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Tahvelarvuti tunnis- </a:t>
            </a:r>
            <a:r>
              <a:rPr lang="en" sz="3000"/>
              <a:t>Hille Juss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4825" y="695075"/>
            <a:ext cx="9144000" cy="460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4. klassi U 6 testi tulemused enne ja pärast tahvelarvuti kasutamist tunnis.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Test oli vormi „there is, there are“ kasutamise kohta.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Tegin sama teema kohta uue testi pärast seda, kui olime seda veebis tahvelarvuti abil harjutanud.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http://anglomaniacy.pl/grammar-verbs-learn3.htm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Nelja õpilase tulemused paranesid pärast tahvelarvuti kasutamist. Seega võib järeldada, et antud töövorm aitas õpetamisele kaasa.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 kl inglise keele tund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955700"/>
            <a:ext cx="8229600" cy="397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700" y="1095975"/>
            <a:ext cx="6090177" cy="386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41599" y="205975"/>
            <a:ext cx="85452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Doodle - ajaplaneerimine - </a:t>
            </a:r>
            <a:r>
              <a:rPr lang="en" sz="3000"/>
              <a:t>Anne Reiljan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41575" y="1200150"/>
            <a:ext cx="85452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Peale koolitust uurisin kodus olemasolevaid materjale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Arenguvestluse link e-kooli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Õppepäev koolis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Positiivne tagasiside lapsevanematelt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Reflektsioon- </a:t>
            </a:r>
            <a:r>
              <a:rPr lang="en" sz="1800">
                <a:solidFill>
                  <a:srgbClr val="444444"/>
                </a:solidFill>
              </a:rPr>
              <a:t>teadlikult uue kogemuse õppimine ja õpetamine ning kasutamine edaspidises töös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Ekraaniseanss (16:9)</PresentationFormat>
  <Paragraphs>94</Paragraphs>
  <Slides>18</Slides>
  <Notes>18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19" baseType="lpstr">
      <vt:lpstr>simple-light</vt:lpstr>
      <vt:lpstr>IKT vahendite integreerimine kooli õpikeskkonda Võrukate kogemuste vahetamine kolleegidele</vt:lpstr>
      <vt:lpstr>Eesmärk</vt:lpstr>
      <vt:lpstr> Digipädevus- kuidas ma seda saavutan? </vt:lpstr>
      <vt:lpstr>mQlicker- kiireks tagasisideks- Hille Juss</vt:lpstr>
      <vt:lpstr>PowerPointi esitlus</vt:lpstr>
      <vt:lpstr>8b klassijuhataja tunnis mQlickeri küsimustikule vastamas</vt:lpstr>
      <vt:lpstr>Tahvelarvuti tunnis- Hille Juss</vt:lpstr>
      <vt:lpstr>4 kl inglise keele tund</vt:lpstr>
      <vt:lpstr>Doodle - ajaplaneerimine - Anne Reiljan</vt:lpstr>
      <vt:lpstr>Koolielu    töövahendid- Heli Maaslieb Töövahendite alla on koondatud nende programmide ja veebikeskkondade tutvustused, mis sobivad õppetöösse</vt:lpstr>
      <vt:lpstr>Koidu Süvaorg</vt:lpstr>
      <vt:lpstr>thinglink- bingo- zondle- Koidu Süvaorg</vt:lpstr>
      <vt:lpstr>Õppisin erinevaid rakendusi- Heli Maaslieb</vt:lpstr>
      <vt:lpstr>Kahoot- getkahoot- kahoot.it- Heli Maaslieb</vt:lpstr>
      <vt:lpstr>Creative Commons litsentsi lisamine- Heli Maaslieb</vt:lpstr>
      <vt:lpstr>IKT koolitus</vt:lpstr>
      <vt:lpstr>IKT koolitus</vt:lpstr>
      <vt:lpstr>Eduko koolitused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IKT vahendite integreerimine kooli õpikeskkonda Võrukate kogemuste vahetamine kolleegidele</dc:title>
  <dc:creator>aare</dc:creator>
  <cp:lastModifiedBy>aare</cp:lastModifiedBy>
  <cp:revision>1</cp:revision>
  <dcterms:modified xsi:type="dcterms:W3CDTF">2014-12-09T12:40:06Z</dcterms:modified>
</cp:coreProperties>
</file>